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50" r:id="rId1"/>
  </p:sldMasterIdLst>
  <p:notesMasterIdLst>
    <p:notesMasterId r:id="rId2"/>
  </p:notesMasterIdLst>
  <p:handoutMasterIdLst>
    <p:handoutMasterId r:id="rId3"/>
  </p:handout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ncoway PowerPoint Vorlage" id="{2A786721-333E-4116-B1A0-B2DA22EEA68E}">
          <p14:sldIdLst/>
        </p14:section>
        <p14:section name="Weitere Referenzen in Branchen" id="{7A6CBFDA-96D9-43DA-B54F-35F012E20BF1}">
          <p14:sldIdLst/>
        </p14:section>
        <p14:section name="encoway Powerpoint Vorlage" id="{B914B9F7-E3BA-4149-9074-841A1625787A}">
          <p14:sldIdLst/>
        </p14:section>
        <p14:section name="Beispiele Kapitelübersicht" id="{30214E55-CDC0-4655-B73B-F19F7C0DDFC8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rs Schade" initials="LS" lastIdx="1" clrIdx="0">
    <p:extLst>
      <p:ext uri="{19B8F6BF-5375-455C-9EA6-DF929625EA0E}">
        <p15:presenceInfo xmlns:p15="http://schemas.microsoft.com/office/powerpoint/2012/main" userId="S-1-5-21-1014160808-2162452701-2275040344-825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4A4A"/>
    <a:srgbClr val="1E1E1C"/>
    <a:srgbClr val="2C98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Helle Formatvorlage 2 - Akz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8D230F3-CF80-4859-8CE7-A43EE81993B5}" styleName="Helle Formatvorlage 1 - Akz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4995" autoAdjust="0"/>
    <p:restoredTop sz="94087" autoAdjust="0"/>
  </p:normalViewPr>
  <p:slideViewPr>
    <p:cSldViewPr snapToGrid="0" showGuides="1">
      <p:cViewPr varScale="1">
        <p:scale>
          <a:sx n="88" d="100"/>
          <a:sy n="88" d="100"/>
        </p:scale>
        <p:origin x="102" y="3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7" d="100"/>
          <a:sy n="87" d="100"/>
        </p:scale>
        <p:origin x="3763" y="77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chart>
    <c:autoTitleDeleted val="0"/>
    <c:plotArea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Aliquyam</c:v>
                </c:pt>
              </c:strCache>
            </c:strRef>
          </c:tx>
          <c:cat>
            <c:strRef>
              <c:f>Sheet1!$A$2:$A$7</c:f>
              <c:strCache>
                <c:ptCount val="6"/>
                <c:pt idx="0">
                  <c:v>Lorem</c:v>
                </c:pt>
                <c:pt idx="1">
                  <c:v>Ipsum</c:v>
                </c:pt>
                <c:pt idx="2">
                  <c:v>Vero</c:v>
                </c:pt>
                <c:pt idx="3">
                  <c:v>Diam</c:v>
                </c:pt>
                <c:pt idx="4">
                  <c:v>Blabla</c:v>
                </c:pt>
                <c:pt idx="5">
                  <c:v>Other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0.135</c:v>
                </c:pt>
                <c:pt idx="1">
                  <c:v>0.324</c:v>
                </c:pt>
                <c:pt idx="2">
                  <c:v>0.130</c:v>
                </c:pt>
                <c:pt idx="3">
                  <c:v>0.235</c:v>
                </c:pt>
                <c:pt idx="4">
                  <c:v>0.126</c:v>
                </c:pt>
                <c:pt idx="5">
                  <c:v>0.05</c:v>
                </c:pt>
              </c:numCache>
            </c:numRef>
          </c:val>
        </c:ser>
        <c:dLbls>
          <c:numFmt formatCode="0%" sourceLinked="0"/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Chart>
    </c:plotArea>
    <c:legend>
      <c:legendPos val="b"/>
      <c:overlay val="0"/>
    </c:legend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E1D74F-B14E-40BE-A1D1-EAC3F8458AE6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CBFCE1-F874-4A89-BCBD-0DEEEEBE83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19085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2.gif>
</file>

<file path=ppt/media/image3.png>
</file>

<file path=ppt/media/image4.png>
</file>

<file path=ppt/media/image5.png>
</file>

<file path=ppt/media/image6.gif>
</file>

<file path=ppt/media/image7.jpg>
</file>

<file path=ppt/media/image8.jp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59EA24-E646-4668-9F2E-C6E386DDA875}" type="datetimeFigureOut">
              <a:rPr lang="de-DE" smtClean="0"/>
              <a:t>19.11.2024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E03EE6-A673-43BC-AA54-69049C8583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2321367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6.gif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.png"/><Relationship Id="rId4" Type="http://schemas.openxmlformats.org/officeDocument/2006/relationships/image" Target="../media/image6.gif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.png"/><Relationship Id="rId4" Type="http://schemas.openxmlformats.org/officeDocument/2006/relationships/image" Target="../media/image6.gif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3.png"/><Relationship Id="rId4" Type="http://schemas.openxmlformats.org/officeDocument/2006/relationships/image" Target="../media/image6.gif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10.png"/><Relationship Id="rId4" Type="http://schemas.openxmlformats.org/officeDocument/2006/relationships/image" Target="../media/image2.gif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Relationship Id="rId4" Type="http://schemas.openxmlformats.org/officeDocument/2006/relationships/image" Target="../media/image6.gif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gif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 noChangeAspect="1"/>
          </p:cNvSpPr>
          <p:nvPr userDrawn="1"/>
        </p:nvSpPr>
        <p:spPr>
          <a:xfrm>
            <a:off x="0" y="0"/>
            <a:ext cx="12192000" cy="6856219"/>
          </a:xfrm>
          <a:prstGeom prst="rect">
            <a:avLst/>
          </a:prstGeom>
          <a:gradFill flip="none" rotWithShape="1">
            <a:gsLst>
              <a:gs pos="34000">
                <a:srgbClr val="034877"/>
              </a:gs>
              <a:gs pos="97000">
                <a:srgbClr val="1B9EF7"/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799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-9525" y="5265023"/>
            <a:ext cx="1591196" cy="159119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45592" y="2909093"/>
            <a:ext cx="10515600" cy="51812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  <a:latin typeface="Chronica Pro Black" panose="020B0503050000000003" pitchFamily="34" charset="0"/>
              </a:defRPr>
            </a:lvl1pPr>
          </a:lstStyle>
          <a:p>
            <a:r>
              <a:rPr lang="de-DE" dirty="0"/>
              <a:t>Präsentation Titel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 hasCustomPrompt="1"/>
          </p:nvPr>
        </p:nvSpPr>
        <p:spPr>
          <a:xfrm>
            <a:off x="345597" y="3558155"/>
            <a:ext cx="6887633" cy="377548"/>
          </a:xfrm>
        </p:spPr>
        <p:txBody>
          <a:bodyPr>
            <a:no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Name </a:t>
            </a:r>
            <a:r>
              <a:rPr lang="de-DE" sz="2400" b="0" dirty="0">
                <a:solidFill>
                  <a:srgbClr val="F0B224"/>
                </a:solidFill>
                <a:latin typeface="Chronica Pro" panose="020B0503050000000003" pitchFamily="34" charset="0"/>
              </a:rPr>
              <a:t>| Datum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63966" y="657225"/>
            <a:ext cx="3956042" cy="1215057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encoway PowerPoint Vorlage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3571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2"/>
          <p:cNvSpPr>
            <a:spLocks noGrp="1"/>
          </p:cNvSpPr>
          <p:nvPr>
            <p:ph type="body" sz="quarter" idx="11"/>
          </p:nvPr>
        </p:nvSpPr>
        <p:spPr>
          <a:xfrm>
            <a:off x="334963" y="1665288"/>
            <a:ext cx="5761037" cy="4427537"/>
          </a:xfrm>
        </p:spPr>
        <p:txBody>
          <a:bodyPr/>
          <a:lstStyle>
            <a:lvl1pPr marL="360000" indent="-360000">
              <a:defRPr sz="20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400">
                <a:latin typeface="+mj-lt"/>
              </a:defRPr>
            </a:lvl4pPr>
            <a:lvl5pPr marL="2535456" indent="0">
              <a:buNone/>
              <a:defRPr sz="1467">
                <a:latin typeface="+mj-lt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2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6096000" y="1665289"/>
            <a:ext cx="5761038" cy="4424712"/>
          </a:xfrm>
        </p:spPr>
        <p:txBody>
          <a:bodyPr/>
          <a:lstStyle>
            <a:lvl1pPr>
              <a:defRPr sz="2000"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600">
                <a:latin typeface="+mj-lt"/>
              </a:defRPr>
            </a:lvl3pPr>
            <a:lvl4pPr>
              <a:defRPr sz="1400">
                <a:latin typeface="+mj-lt"/>
              </a:defRPr>
            </a:lvl4pPr>
            <a:lvl5pPr>
              <a:defRPr sz="1467">
                <a:latin typeface="+mj-lt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3994" y="348401"/>
            <a:ext cx="9807388" cy="42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Titel bearbeiten</a:t>
            </a:r>
            <a:endParaRPr lang="en-US" dirty="0"/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439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9235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Smar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4584" y="1384755"/>
            <a:ext cx="6628794" cy="4971595"/>
          </a:xfrm>
          <a:prstGeom prst="rect">
            <a:avLst/>
          </a:prstGeom>
        </p:spPr>
      </p:pic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37094" y="348401"/>
            <a:ext cx="9807388" cy="42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Titel bearbeiten</a:t>
            </a:r>
            <a:endParaRPr lang="en-US" dirty="0"/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370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3283974" y="1880156"/>
            <a:ext cx="5683045" cy="39427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Bildplatzhalter 3"/>
          <p:cNvSpPr>
            <a:spLocks noGrp="1"/>
          </p:cNvSpPr>
          <p:nvPr>
            <p:ph type="pic" sz="quarter" idx="11"/>
          </p:nvPr>
        </p:nvSpPr>
        <p:spPr>
          <a:xfrm>
            <a:off x="3283974" y="1880155"/>
            <a:ext cx="5667705" cy="394279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2955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ockup Smar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33625" y="1339854"/>
            <a:ext cx="7524750" cy="5016496"/>
          </a:xfrm>
          <a:prstGeom prst="rect">
            <a:avLst/>
          </a:prstGeom>
        </p:spPr>
      </p:pic>
      <p:sp>
        <p:nvSpPr>
          <p:cNvPr id="2" name="Rechteck 1"/>
          <p:cNvSpPr/>
          <p:nvPr userDrawn="1"/>
        </p:nvSpPr>
        <p:spPr>
          <a:xfrm>
            <a:off x="3368984" y="1884569"/>
            <a:ext cx="5625244" cy="3587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3201"/>
          </a:p>
        </p:txBody>
      </p:sp>
      <p:sp>
        <p:nvSpPr>
          <p:cNvPr id="9" name="Bildplatzhalter 3"/>
          <p:cNvSpPr>
            <a:spLocks noGrp="1"/>
          </p:cNvSpPr>
          <p:nvPr>
            <p:ph type="pic" sz="quarter" idx="11"/>
          </p:nvPr>
        </p:nvSpPr>
        <p:spPr>
          <a:xfrm>
            <a:off x="3368984" y="1884569"/>
            <a:ext cx="5625243" cy="3587393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38519" y="348401"/>
            <a:ext cx="9807388" cy="42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Titel bearbeiten</a:t>
            </a:r>
            <a:endParaRPr lang="en-US" dirty="0"/>
          </a:p>
        </p:txBody>
      </p:sp>
      <p:sp>
        <p:nvSpPr>
          <p:cNvPr id="18" name="Textplatzhalt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38519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8778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Tab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ildplatzhalter 3"/>
          <p:cNvSpPr>
            <a:spLocks noGrp="1"/>
          </p:cNvSpPr>
          <p:nvPr>
            <p:ph type="pic" sz="quarter" idx="11"/>
          </p:nvPr>
        </p:nvSpPr>
        <p:spPr>
          <a:xfrm>
            <a:off x="5070004" y="1740917"/>
            <a:ext cx="2040136" cy="427278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3994" y="348401"/>
            <a:ext cx="9807388" cy="42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Titel bearbeiten</a:t>
            </a:r>
            <a:endParaRPr lang="en-US" dirty="0"/>
          </a:p>
        </p:txBody>
      </p:sp>
      <p:sp>
        <p:nvSpPr>
          <p:cNvPr id="16" name="Textplatzhalt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439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7270" y="1168376"/>
            <a:ext cx="9763653" cy="5493682"/>
          </a:xfrm>
          <a:prstGeom prst="rect">
            <a:avLst/>
          </a:prstGeom>
        </p:spPr>
      </p:pic>
      <p:sp>
        <p:nvSpPr>
          <p:cNvPr id="4" name="Fußzeilenplatzhalter 3"/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31672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463137" y="276683"/>
            <a:ext cx="13086607" cy="736339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de-DE" dirty="0"/>
              <a:t>Titel bearbeiten</a:t>
            </a:r>
          </a:p>
        </p:txBody>
      </p:sp>
      <p:sp>
        <p:nvSpPr>
          <p:cNvPr id="4" name="Textplatzhalt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439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37"/>
          </p:nvPr>
        </p:nvSpPr>
        <p:spPr>
          <a:xfrm>
            <a:off x="2489568" y="1888177"/>
            <a:ext cx="7199766" cy="416476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8"/>
          </p:nvPr>
        </p:nvSpPr>
        <p:spPr/>
        <p:txBody>
          <a:bodyPr/>
          <a:lstStyle/>
          <a:p>
            <a:r>
              <a:rPr lang="de-DE" dirty="0"/>
              <a:t>encoway PowerPoint Vorlage 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39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9409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olie Referen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hteck 56"/>
          <p:cNvSpPr/>
          <p:nvPr userDrawn="1"/>
        </p:nvSpPr>
        <p:spPr>
          <a:xfrm>
            <a:off x="2302268" y="4258766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54" name="Rechteck 53"/>
          <p:cNvSpPr/>
          <p:nvPr userDrawn="1"/>
        </p:nvSpPr>
        <p:spPr>
          <a:xfrm>
            <a:off x="2297953" y="3254939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37" name="Rechteck 36"/>
          <p:cNvSpPr/>
          <p:nvPr userDrawn="1"/>
        </p:nvSpPr>
        <p:spPr>
          <a:xfrm>
            <a:off x="334968" y="2269901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88" name="Rechteck 87"/>
          <p:cNvSpPr/>
          <p:nvPr userDrawn="1"/>
        </p:nvSpPr>
        <p:spPr>
          <a:xfrm>
            <a:off x="2299773" y="2269901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89" name="Rechteck 88"/>
          <p:cNvSpPr/>
          <p:nvPr userDrawn="1"/>
        </p:nvSpPr>
        <p:spPr>
          <a:xfrm>
            <a:off x="4296997" y="2279525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0" name="Rechteck 89"/>
          <p:cNvSpPr/>
          <p:nvPr userDrawn="1"/>
        </p:nvSpPr>
        <p:spPr>
          <a:xfrm>
            <a:off x="6271958" y="2277108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1" name="Rechteck 90"/>
          <p:cNvSpPr/>
          <p:nvPr userDrawn="1"/>
        </p:nvSpPr>
        <p:spPr>
          <a:xfrm>
            <a:off x="8240539" y="2269901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2" name="Rechteck 91"/>
          <p:cNvSpPr/>
          <p:nvPr userDrawn="1"/>
        </p:nvSpPr>
        <p:spPr>
          <a:xfrm>
            <a:off x="10211079" y="2269901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3" name="Rechteck 92"/>
          <p:cNvSpPr/>
          <p:nvPr userDrawn="1"/>
        </p:nvSpPr>
        <p:spPr>
          <a:xfrm>
            <a:off x="334968" y="3252353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5" name="Rechteck 94"/>
          <p:cNvSpPr/>
          <p:nvPr userDrawn="1"/>
        </p:nvSpPr>
        <p:spPr>
          <a:xfrm>
            <a:off x="4296989" y="325023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6" name="Rechteck 95"/>
          <p:cNvSpPr/>
          <p:nvPr userDrawn="1"/>
        </p:nvSpPr>
        <p:spPr>
          <a:xfrm>
            <a:off x="6271959" y="325023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7" name="Rechteck 96"/>
          <p:cNvSpPr/>
          <p:nvPr userDrawn="1"/>
        </p:nvSpPr>
        <p:spPr>
          <a:xfrm>
            <a:off x="8254278" y="3252088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8" name="Rechteck 97"/>
          <p:cNvSpPr/>
          <p:nvPr userDrawn="1"/>
        </p:nvSpPr>
        <p:spPr>
          <a:xfrm>
            <a:off x="10211078" y="3252829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9" name="Rechteck 98"/>
          <p:cNvSpPr/>
          <p:nvPr userDrawn="1"/>
        </p:nvSpPr>
        <p:spPr>
          <a:xfrm>
            <a:off x="334967" y="425312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1" name="Rechteck 100"/>
          <p:cNvSpPr/>
          <p:nvPr userDrawn="1"/>
        </p:nvSpPr>
        <p:spPr>
          <a:xfrm>
            <a:off x="4296988" y="4248896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2" name="Rechteck 101"/>
          <p:cNvSpPr/>
          <p:nvPr userDrawn="1"/>
        </p:nvSpPr>
        <p:spPr>
          <a:xfrm>
            <a:off x="6271961" y="4243504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3" name="Rechteck 102"/>
          <p:cNvSpPr/>
          <p:nvPr userDrawn="1"/>
        </p:nvSpPr>
        <p:spPr>
          <a:xfrm>
            <a:off x="8254278" y="4243504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4" name="Rechteck 103"/>
          <p:cNvSpPr/>
          <p:nvPr userDrawn="1"/>
        </p:nvSpPr>
        <p:spPr>
          <a:xfrm>
            <a:off x="10211077" y="4243504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5" name="Rechteck 104"/>
          <p:cNvSpPr/>
          <p:nvPr userDrawn="1"/>
        </p:nvSpPr>
        <p:spPr>
          <a:xfrm>
            <a:off x="334966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6" name="Rechteck 105"/>
          <p:cNvSpPr/>
          <p:nvPr userDrawn="1"/>
        </p:nvSpPr>
        <p:spPr>
          <a:xfrm>
            <a:off x="2299770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7" name="Rechteck 106"/>
          <p:cNvSpPr/>
          <p:nvPr userDrawn="1"/>
        </p:nvSpPr>
        <p:spPr>
          <a:xfrm>
            <a:off x="4296988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8" name="Rechteck 107"/>
          <p:cNvSpPr/>
          <p:nvPr userDrawn="1"/>
        </p:nvSpPr>
        <p:spPr>
          <a:xfrm>
            <a:off x="6271961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9" name="Rechteck 108"/>
          <p:cNvSpPr/>
          <p:nvPr userDrawn="1"/>
        </p:nvSpPr>
        <p:spPr>
          <a:xfrm>
            <a:off x="8254278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10" name="Rechteck 109"/>
          <p:cNvSpPr/>
          <p:nvPr userDrawn="1"/>
        </p:nvSpPr>
        <p:spPr>
          <a:xfrm>
            <a:off x="10211077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17" name="Bildplatzhalter 3"/>
          <p:cNvSpPr>
            <a:spLocks noGrp="1"/>
          </p:cNvSpPr>
          <p:nvPr>
            <p:ph type="pic" sz="quarter" idx="11"/>
          </p:nvPr>
        </p:nvSpPr>
        <p:spPr>
          <a:xfrm>
            <a:off x="334966" y="2269906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8" name="Bildplatzhalter 3"/>
          <p:cNvSpPr>
            <a:spLocks noGrp="1"/>
          </p:cNvSpPr>
          <p:nvPr>
            <p:ph type="pic" sz="quarter" idx="12"/>
          </p:nvPr>
        </p:nvSpPr>
        <p:spPr>
          <a:xfrm>
            <a:off x="2299754" y="2269906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9" name="Bildplatzhalter 3"/>
          <p:cNvSpPr>
            <a:spLocks noGrp="1"/>
          </p:cNvSpPr>
          <p:nvPr>
            <p:ph type="pic" sz="quarter" idx="13"/>
          </p:nvPr>
        </p:nvSpPr>
        <p:spPr>
          <a:xfrm>
            <a:off x="2299754" y="3254937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1" name="Bildplatzhalter 3"/>
          <p:cNvSpPr>
            <a:spLocks noGrp="1"/>
          </p:cNvSpPr>
          <p:nvPr>
            <p:ph type="pic" sz="quarter" idx="15"/>
          </p:nvPr>
        </p:nvSpPr>
        <p:spPr>
          <a:xfrm>
            <a:off x="334964" y="4253130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2" name="Bildplatzhalter 3"/>
          <p:cNvSpPr>
            <a:spLocks noGrp="1"/>
          </p:cNvSpPr>
          <p:nvPr>
            <p:ph type="pic" sz="quarter" idx="16"/>
          </p:nvPr>
        </p:nvSpPr>
        <p:spPr>
          <a:xfrm>
            <a:off x="2303408" y="4258305"/>
            <a:ext cx="1651047" cy="844345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3" name="Bildplatzhalter 3"/>
          <p:cNvSpPr>
            <a:spLocks noGrp="1"/>
          </p:cNvSpPr>
          <p:nvPr>
            <p:ph type="pic" sz="quarter" idx="17"/>
          </p:nvPr>
        </p:nvSpPr>
        <p:spPr>
          <a:xfrm>
            <a:off x="334964" y="5235580"/>
            <a:ext cx="1651047" cy="852661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4" name="Bildplatzhalter 3"/>
          <p:cNvSpPr>
            <a:spLocks noGrp="1"/>
          </p:cNvSpPr>
          <p:nvPr>
            <p:ph type="pic" sz="quarter" idx="18"/>
          </p:nvPr>
        </p:nvSpPr>
        <p:spPr>
          <a:xfrm>
            <a:off x="2299754" y="5238352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5" name="Bildplatzhalter 3"/>
          <p:cNvSpPr>
            <a:spLocks noGrp="1"/>
          </p:cNvSpPr>
          <p:nvPr>
            <p:ph type="pic" sz="quarter" idx="19"/>
          </p:nvPr>
        </p:nvSpPr>
        <p:spPr>
          <a:xfrm>
            <a:off x="4296988" y="2277111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6" name="Bildplatzhalter 3"/>
          <p:cNvSpPr>
            <a:spLocks noGrp="1"/>
          </p:cNvSpPr>
          <p:nvPr>
            <p:ph type="pic" sz="quarter" idx="20"/>
          </p:nvPr>
        </p:nvSpPr>
        <p:spPr>
          <a:xfrm>
            <a:off x="4296988" y="3252832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7" name="Bildplatzhalter 3"/>
          <p:cNvSpPr>
            <a:spLocks noGrp="1"/>
          </p:cNvSpPr>
          <p:nvPr>
            <p:ph type="pic" sz="quarter" idx="21"/>
          </p:nvPr>
        </p:nvSpPr>
        <p:spPr>
          <a:xfrm>
            <a:off x="4300626" y="4248901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8" name="Bildplatzhalter 3"/>
          <p:cNvSpPr>
            <a:spLocks noGrp="1"/>
          </p:cNvSpPr>
          <p:nvPr>
            <p:ph type="pic" sz="quarter" idx="22"/>
          </p:nvPr>
        </p:nvSpPr>
        <p:spPr>
          <a:xfrm>
            <a:off x="4296988" y="5235580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9" name="Bildplatzhalter 3"/>
          <p:cNvSpPr>
            <a:spLocks noGrp="1"/>
          </p:cNvSpPr>
          <p:nvPr>
            <p:ph type="pic" sz="quarter" idx="23"/>
          </p:nvPr>
        </p:nvSpPr>
        <p:spPr>
          <a:xfrm>
            <a:off x="6271958" y="5235578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0" name="Bildplatzhalter 3"/>
          <p:cNvSpPr>
            <a:spLocks noGrp="1"/>
          </p:cNvSpPr>
          <p:nvPr>
            <p:ph type="pic" sz="quarter" idx="24"/>
          </p:nvPr>
        </p:nvSpPr>
        <p:spPr>
          <a:xfrm>
            <a:off x="6268322" y="4241694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2" name="Bildplatzhalter 3"/>
          <p:cNvSpPr>
            <a:spLocks noGrp="1"/>
          </p:cNvSpPr>
          <p:nvPr>
            <p:ph type="pic" sz="quarter" idx="25"/>
          </p:nvPr>
        </p:nvSpPr>
        <p:spPr>
          <a:xfrm>
            <a:off x="6268321" y="3246968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3" name="Bildplatzhalter 3"/>
          <p:cNvSpPr>
            <a:spLocks noGrp="1"/>
          </p:cNvSpPr>
          <p:nvPr>
            <p:ph type="pic" sz="quarter" idx="26"/>
          </p:nvPr>
        </p:nvSpPr>
        <p:spPr>
          <a:xfrm>
            <a:off x="6268321" y="2269906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4" name="Bildplatzhalter 3"/>
          <p:cNvSpPr>
            <a:spLocks noGrp="1"/>
          </p:cNvSpPr>
          <p:nvPr>
            <p:ph type="pic" sz="quarter" idx="27"/>
          </p:nvPr>
        </p:nvSpPr>
        <p:spPr>
          <a:xfrm>
            <a:off x="8240539" y="2264865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5" name="Bildplatzhalter 3"/>
          <p:cNvSpPr>
            <a:spLocks noGrp="1"/>
          </p:cNvSpPr>
          <p:nvPr>
            <p:ph type="pic" sz="quarter" idx="28"/>
          </p:nvPr>
        </p:nvSpPr>
        <p:spPr>
          <a:xfrm>
            <a:off x="8257916" y="3252091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6" name="Bildplatzhalter 3"/>
          <p:cNvSpPr>
            <a:spLocks noGrp="1"/>
          </p:cNvSpPr>
          <p:nvPr>
            <p:ph type="pic" sz="quarter" idx="29"/>
          </p:nvPr>
        </p:nvSpPr>
        <p:spPr>
          <a:xfrm>
            <a:off x="8254278" y="4241694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7" name="Bildplatzhalter 3"/>
          <p:cNvSpPr>
            <a:spLocks noGrp="1"/>
          </p:cNvSpPr>
          <p:nvPr>
            <p:ph type="pic" sz="quarter" idx="30"/>
          </p:nvPr>
        </p:nvSpPr>
        <p:spPr>
          <a:xfrm>
            <a:off x="8254267" y="5233769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8" name="Bildplatzhalter 3"/>
          <p:cNvSpPr>
            <a:spLocks noGrp="1"/>
          </p:cNvSpPr>
          <p:nvPr>
            <p:ph type="pic" sz="quarter" idx="31"/>
          </p:nvPr>
        </p:nvSpPr>
        <p:spPr>
          <a:xfrm>
            <a:off x="10205991" y="5235578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9" name="Bildplatzhalter 3"/>
          <p:cNvSpPr>
            <a:spLocks noGrp="1"/>
          </p:cNvSpPr>
          <p:nvPr>
            <p:ph type="pic" sz="quarter" idx="32"/>
          </p:nvPr>
        </p:nvSpPr>
        <p:spPr>
          <a:xfrm>
            <a:off x="10205991" y="4241694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40" name="Bildplatzhalter 3"/>
          <p:cNvSpPr>
            <a:spLocks noGrp="1"/>
          </p:cNvSpPr>
          <p:nvPr>
            <p:ph type="pic" sz="quarter" idx="33"/>
          </p:nvPr>
        </p:nvSpPr>
        <p:spPr>
          <a:xfrm>
            <a:off x="10205991" y="3250241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41" name="Bildplatzhalter 3"/>
          <p:cNvSpPr>
            <a:spLocks noGrp="1"/>
          </p:cNvSpPr>
          <p:nvPr>
            <p:ph type="pic" sz="quarter" idx="34"/>
          </p:nvPr>
        </p:nvSpPr>
        <p:spPr>
          <a:xfrm>
            <a:off x="10211914" y="2266957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6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37094" y="305271"/>
            <a:ext cx="6032396" cy="5183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Titel bearbeiten</a:t>
            </a:r>
            <a:endParaRPr lang="en-US" dirty="0"/>
          </a:p>
        </p:txBody>
      </p:sp>
      <p:sp>
        <p:nvSpPr>
          <p:cNvPr id="55" name="Bildplatzhalter 3"/>
          <p:cNvSpPr>
            <a:spLocks noGrp="1"/>
          </p:cNvSpPr>
          <p:nvPr>
            <p:ph type="pic" sz="quarter" idx="36"/>
          </p:nvPr>
        </p:nvSpPr>
        <p:spPr>
          <a:xfrm>
            <a:off x="334963" y="3254938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6" name="Textplatzhalter 5"/>
          <p:cNvSpPr>
            <a:spLocks noGrp="1"/>
          </p:cNvSpPr>
          <p:nvPr>
            <p:ph type="body" sz="quarter" idx="38" hasCustomPrompt="1"/>
          </p:nvPr>
        </p:nvSpPr>
        <p:spPr>
          <a:xfrm>
            <a:off x="3370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44581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olie Referen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hteck 56"/>
          <p:cNvSpPr/>
          <p:nvPr userDrawn="1"/>
        </p:nvSpPr>
        <p:spPr>
          <a:xfrm>
            <a:off x="2302268" y="4258766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54" name="Rechteck 53"/>
          <p:cNvSpPr/>
          <p:nvPr userDrawn="1"/>
        </p:nvSpPr>
        <p:spPr>
          <a:xfrm>
            <a:off x="2297953" y="3012575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37" name="Rechteck 36"/>
          <p:cNvSpPr/>
          <p:nvPr userDrawn="1"/>
        </p:nvSpPr>
        <p:spPr>
          <a:xfrm>
            <a:off x="334968" y="202753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88" name="Rechteck 87"/>
          <p:cNvSpPr/>
          <p:nvPr userDrawn="1"/>
        </p:nvSpPr>
        <p:spPr>
          <a:xfrm>
            <a:off x="2299773" y="202753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89" name="Rechteck 88"/>
          <p:cNvSpPr/>
          <p:nvPr userDrawn="1"/>
        </p:nvSpPr>
        <p:spPr>
          <a:xfrm>
            <a:off x="4296997" y="2037161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0" name="Rechteck 89"/>
          <p:cNvSpPr/>
          <p:nvPr userDrawn="1"/>
        </p:nvSpPr>
        <p:spPr>
          <a:xfrm>
            <a:off x="6271958" y="2034744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1" name="Rechteck 90"/>
          <p:cNvSpPr/>
          <p:nvPr userDrawn="1"/>
        </p:nvSpPr>
        <p:spPr>
          <a:xfrm>
            <a:off x="8240539" y="202753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2" name="Rechteck 91"/>
          <p:cNvSpPr/>
          <p:nvPr userDrawn="1"/>
        </p:nvSpPr>
        <p:spPr>
          <a:xfrm>
            <a:off x="10211079" y="202753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3" name="Rechteck 92"/>
          <p:cNvSpPr/>
          <p:nvPr userDrawn="1"/>
        </p:nvSpPr>
        <p:spPr>
          <a:xfrm>
            <a:off x="334968" y="3009989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5" name="Rechteck 94"/>
          <p:cNvSpPr/>
          <p:nvPr userDrawn="1"/>
        </p:nvSpPr>
        <p:spPr>
          <a:xfrm>
            <a:off x="4296989" y="3007873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6" name="Rechteck 95"/>
          <p:cNvSpPr/>
          <p:nvPr userDrawn="1"/>
        </p:nvSpPr>
        <p:spPr>
          <a:xfrm>
            <a:off x="6271959" y="3007873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7" name="Rechteck 96"/>
          <p:cNvSpPr/>
          <p:nvPr userDrawn="1"/>
        </p:nvSpPr>
        <p:spPr>
          <a:xfrm>
            <a:off x="8254278" y="3009724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8" name="Rechteck 97"/>
          <p:cNvSpPr/>
          <p:nvPr userDrawn="1"/>
        </p:nvSpPr>
        <p:spPr>
          <a:xfrm>
            <a:off x="10211078" y="3010465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99" name="Rechteck 98"/>
          <p:cNvSpPr/>
          <p:nvPr userDrawn="1"/>
        </p:nvSpPr>
        <p:spPr>
          <a:xfrm>
            <a:off x="334967" y="425312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1" name="Rechteck 100"/>
          <p:cNvSpPr/>
          <p:nvPr userDrawn="1"/>
        </p:nvSpPr>
        <p:spPr>
          <a:xfrm>
            <a:off x="4296988" y="4248896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2" name="Rechteck 101"/>
          <p:cNvSpPr/>
          <p:nvPr userDrawn="1"/>
        </p:nvSpPr>
        <p:spPr>
          <a:xfrm>
            <a:off x="6271961" y="4243504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3" name="Rechteck 102"/>
          <p:cNvSpPr/>
          <p:nvPr userDrawn="1"/>
        </p:nvSpPr>
        <p:spPr>
          <a:xfrm>
            <a:off x="8254278" y="4243504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4" name="Rechteck 103"/>
          <p:cNvSpPr/>
          <p:nvPr userDrawn="1"/>
        </p:nvSpPr>
        <p:spPr>
          <a:xfrm>
            <a:off x="10211077" y="4243504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5" name="Rechteck 104"/>
          <p:cNvSpPr/>
          <p:nvPr userDrawn="1"/>
        </p:nvSpPr>
        <p:spPr>
          <a:xfrm>
            <a:off x="334966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6" name="Rechteck 105"/>
          <p:cNvSpPr/>
          <p:nvPr userDrawn="1"/>
        </p:nvSpPr>
        <p:spPr>
          <a:xfrm>
            <a:off x="2299770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7" name="Rechteck 106"/>
          <p:cNvSpPr/>
          <p:nvPr userDrawn="1"/>
        </p:nvSpPr>
        <p:spPr>
          <a:xfrm>
            <a:off x="4296988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8" name="Rechteck 107"/>
          <p:cNvSpPr/>
          <p:nvPr userDrawn="1"/>
        </p:nvSpPr>
        <p:spPr>
          <a:xfrm>
            <a:off x="6271961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09" name="Rechteck 108"/>
          <p:cNvSpPr/>
          <p:nvPr userDrawn="1"/>
        </p:nvSpPr>
        <p:spPr>
          <a:xfrm>
            <a:off x="8254278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10" name="Rechteck 109"/>
          <p:cNvSpPr/>
          <p:nvPr userDrawn="1"/>
        </p:nvSpPr>
        <p:spPr>
          <a:xfrm>
            <a:off x="10211077" y="5235577"/>
            <a:ext cx="1651047" cy="854472"/>
          </a:xfrm>
          <a:prstGeom prst="rect">
            <a:avLst/>
          </a:prstGeom>
          <a:noFill/>
          <a:ln w="12700">
            <a:solidFill>
              <a:srgbClr val="0075BE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1"/>
          </a:p>
        </p:txBody>
      </p:sp>
      <p:sp>
        <p:nvSpPr>
          <p:cNvPr id="117" name="Bildplatzhalter 3"/>
          <p:cNvSpPr>
            <a:spLocks noGrp="1"/>
          </p:cNvSpPr>
          <p:nvPr>
            <p:ph type="pic" sz="quarter" idx="11"/>
          </p:nvPr>
        </p:nvSpPr>
        <p:spPr>
          <a:xfrm>
            <a:off x="334966" y="2027542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8" name="Bildplatzhalter 3"/>
          <p:cNvSpPr>
            <a:spLocks noGrp="1"/>
          </p:cNvSpPr>
          <p:nvPr>
            <p:ph type="pic" sz="quarter" idx="12"/>
          </p:nvPr>
        </p:nvSpPr>
        <p:spPr>
          <a:xfrm>
            <a:off x="2299754" y="2027542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19" name="Bildplatzhalter 3"/>
          <p:cNvSpPr>
            <a:spLocks noGrp="1"/>
          </p:cNvSpPr>
          <p:nvPr>
            <p:ph type="pic" sz="quarter" idx="13"/>
          </p:nvPr>
        </p:nvSpPr>
        <p:spPr>
          <a:xfrm>
            <a:off x="2299754" y="3012573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1" name="Bildplatzhalter 3"/>
          <p:cNvSpPr>
            <a:spLocks noGrp="1"/>
          </p:cNvSpPr>
          <p:nvPr>
            <p:ph type="pic" sz="quarter" idx="15"/>
          </p:nvPr>
        </p:nvSpPr>
        <p:spPr>
          <a:xfrm>
            <a:off x="334964" y="4253130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2" name="Bildplatzhalter 3"/>
          <p:cNvSpPr>
            <a:spLocks noGrp="1"/>
          </p:cNvSpPr>
          <p:nvPr>
            <p:ph type="pic" sz="quarter" idx="16"/>
          </p:nvPr>
        </p:nvSpPr>
        <p:spPr>
          <a:xfrm>
            <a:off x="2303408" y="4258305"/>
            <a:ext cx="1651047" cy="844345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3" name="Bildplatzhalter 3"/>
          <p:cNvSpPr>
            <a:spLocks noGrp="1"/>
          </p:cNvSpPr>
          <p:nvPr>
            <p:ph type="pic" sz="quarter" idx="17"/>
          </p:nvPr>
        </p:nvSpPr>
        <p:spPr>
          <a:xfrm>
            <a:off x="334964" y="5235580"/>
            <a:ext cx="1651047" cy="852661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4" name="Bildplatzhalter 3"/>
          <p:cNvSpPr>
            <a:spLocks noGrp="1"/>
          </p:cNvSpPr>
          <p:nvPr>
            <p:ph type="pic" sz="quarter" idx="18"/>
          </p:nvPr>
        </p:nvSpPr>
        <p:spPr>
          <a:xfrm>
            <a:off x="2299754" y="5238352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5" name="Bildplatzhalter 3"/>
          <p:cNvSpPr>
            <a:spLocks noGrp="1"/>
          </p:cNvSpPr>
          <p:nvPr>
            <p:ph type="pic" sz="quarter" idx="19"/>
          </p:nvPr>
        </p:nvSpPr>
        <p:spPr>
          <a:xfrm>
            <a:off x="4296988" y="2034747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6" name="Bildplatzhalter 3"/>
          <p:cNvSpPr>
            <a:spLocks noGrp="1"/>
          </p:cNvSpPr>
          <p:nvPr>
            <p:ph type="pic" sz="quarter" idx="20"/>
          </p:nvPr>
        </p:nvSpPr>
        <p:spPr>
          <a:xfrm>
            <a:off x="4296988" y="3010468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7" name="Bildplatzhalter 3"/>
          <p:cNvSpPr>
            <a:spLocks noGrp="1"/>
          </p:cNvSpPr>
          <p:nvPr>
            <p:ph type="pic" sz="quarter" idx="21"/>
          </p:nvPr>
        </p:nvSpPr>
        <p:spPr>
          <a:xfrm>
            <a:off x="4300626" y="4248901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8" name="Bildplatzhalter 3"/>
          <p:cNvSpPr>
            <a:spLocks noGrp="1"/>
          </p:cNvSpPr>
          <p:nvPr>
            <p:ph type="pic" sz="quarter" idx="22"/>
          </p:nvPr>
        </p:nvSpPr>
        <p:spPr>
          <a:xfrm>
            <a:off x="4296988" y="5235580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29" name="Bildplatzhalter 3"/>
          <p:cNvSpPr>
            <a:spLocks noGrp="1"/>
          </p:cNvSpPr>
          <p:nvPr>
            <p:ph type="pic" sz="quarter" idx="23"/>
          </p:nvPr>
        </p:nvSpPr>
        <p:spPr>
          <a:xfrm>
            <a:off x="6271958" y="5235578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0" name="Bildplatzhalter 3"/>
          <p:cNvSpPr>
            <a:spLocks noGrp="1"/>
          </p:cNvSpPr>
          <p:nvPr>
            <p:ph type="pic" sz="quarter" idx="24"/>
          </p:nvPr>
        </p:nvSpPr>
        <p:spPr>
          <a:xfrm>
            <a:off x="6268322" y="4241694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2" name="Bildplatzhalter 3"/>
          <p:cNvSpPr>
            <a:spLocks noGrp="1"/>
          </p:cNvSpPr>
          <p:nvPr>
            <p:ph type="pic" sz="quarter" idx="25"/>
          </p:nvPr>
        </p:nvSpPr>
        <p:spPr>
          <a:xfrm>
            <a:off x="6268321" y="3004604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3" name="Bildplatzhalter 3"/>
          <p:cNvSpPr>
            <a:spLocks noGrp="1"/>
          </p:cNvSpPr>
          <p:nvPr>
            <p:ph type="pic" sz="quarter" idx="26"/>
          </p:nvPr>
        </p:nvSpPr>
        <p:spPr>
          <a:xfrm>
            <a:off x="6268321" y="2027542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4" name="Bildplatzhalter 3"/>
          <p:cNvSpPr>
            <a:spLocks noGrp="1"/>
          </p:cNvSpPr>
          <p:nvPr>
            <p:ph type="pic" sz="quarter" idx="27"/>
          </p:nvPr>
        </p:nvSpPr>
        <p:spPr>
          <a:xfrm>
            <a:off x="8240539" y="2022501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5" name="Bildplatzhalter 3"/>
          <p:cNvSpPr>
            <a:spLocks noGrp="1"/>
          </p:cNvSpPr>
          <p:nvPr>
            <p:ph type="pic" sz="quarter" idx="28"/>
          </p:nvPr>
        </p:nvSpPr>
        <p:spPr>
          <a:xfrm>
            <a:off x="8257916" y="3009727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6" name="Bildplatzhalter 3"/>
          <p:cNvSpPr>
            <a:spLocks noGrp="1"/>
          </p:cNvSpPr>
          <p:nvPr>
            <p:ph type="pic" sz="quarter" idx="29"/>
          </p:nvPr>
        </p:nvSpPr>
        <p:spPr>
          <a:xfrm>
            <a:off x="8254278" y="4241694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7" name="Bildplatzhalter 3"/>
          <p:cNvSpPr>
            <a:spLocks noGrp="1"/>
          </p:cNvSpPr>
          <p:nvPr>
            <p:ph type="pic" sz="quarter" idx="30"/>
          </p:nvPr>
        </p:nvSpPr>
        <p:spPr>
          <a:xfrm>
            <a:off x="8254267" y="5233769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8" name="Bildplatzhalter 3"/>
          <p:cNvSpPr>
            <a:spLocks noGrp="1"/>
          </p:cNvSpPr>
          <p:nvPr>
            <p:ph type="pic" sz="quarter" idx="31"/>
          </p:nvPr>
        </p:nvSpPr>
        <p:spPr>
          <a:xfrm>
            <a:off x="10205991" y="5235578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39" name="Bildplatzhalter 3"/>
          <p:cNvSpPr>
            <a:spLocks noGrp="1"/>
          </p:cNvSpPr>
          <p:nvPr>
            <p:ph type="pic" sz="quarter" idx="32"/>
          </p:nvPr>
        </p:nvSpPr>
        <p:spPr>
          <a:xfrm>
            <a:off x="10205991" y="4241694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40" name="Bildplatzhalter 3"/>
          <p:cNvSpPr>
            <a:spLocks noGrp="1"/>
          </p:cNvSpPr>
          <p:nvPr>
            <p:ph type="pic" sz="quarter" idx="33"/>
          </p:nvPr>
        </p:nvSpPr>
        <p:spPr>
          <a:xfrm>
            <a:off x="10205991" y="3007877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141" name="Bildplatzhalter 3"/>
          <p:cNvSpPr>
            <a:spLocks noGrp="1"/>
          </p:cNvSpPr>
          <p:nvPr>
            <p:ph type="pic" sz="quarter" idx="34"/>
          </p:nvPr>
        </p:nvSpPr>
        <p:spPr>
          <a:xfrm>
            <a:off x="10211914" y="2024593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6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37094" y="305271"/>
            <a:ext cx="6032396" cy="5183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Titel bearbeiten</a:t>
            </a:r>
            <a:endParaRPr lang="en-US" dirty="0"/>
          </a:p>
        </p:txBody>
      </p:sp>
      <p:sp>
        <p:nvSpPr>
          <p:cNvPr id="55" name="Bildplatzhalter 3"/>
          <p:cNvSpPr>
            <a:spLocks noGrp="1"/>
          </p:cNvSpPr>
          <p:nvPr>
            <p:ph type="pic" sz="quarter" idx="36"/>
          </p:nvPr>
        </p:nvSpPr>
        <p:spPr>
          <a:xfrm>
            <a:off x="334963" y="3012574"/>
            <a:ext cx="1651047" cy="854473"/>
          </a:xfrm>
          <a:prstGeom prst="rect">
            <a:avLst/>
          </a:prstGeom>
          <a:noFill/>
          <a:ln w="1270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r>
              <a:rPr lang="de-DE"/>
              <a:t>Bild durch Klicken auf Symbol hinzufügen</a:t>
            </a:r>
            <a:endParaRPr lang="de-DE" dirty="0"/>
          </a:p>
        </p:txBody>
      </p:sp>
      <p:sp>
        <p:nvSpPr>
          <p:cNvPr id="56" name="Textplatzhalter 5"/>
          <p:cNvSpPr>
            <a:spLocks noGrp="1"/>
          </p:cNvSpPr>
          <p:nvPr>
            <p:ph type="body" sz="quarter" idx="38" hasCustomPrompt="1"/>
          </p:nvPr>
        </p:nvSpPr>
        <p:spPr>
          <a:xfrm>
            <a:off x="3370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39" hasCustomPrompt="1"/>
          </p:nvPr>
        </p:nvSpPr>
        <p:spPr>
          <a:xfrm>
            <a:off x="334963" y="3921060"/>
            <a:ext cx="4806950" cy="45402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58" name="Textplatzhalter 3"/>
          <p:cNvSpPr>
            <a:spLocks noGrp="1"/>
          </p:cNvSpPr>
          <p:nvPr>
            <p:ph type="body" sz="quarter" idx="40" hasCustomPrompt="1"/>
          </p:nvPr>
        </p:nvSpPr>
        <p:spPr>
          <a:xfrm>
            <a:off x="334963" y="1668590"/>
            <a:ext cx="4806950" cy="454025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09602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bellenplatzhalter 2"/>
          <p:cNvSpPr>
            <a:spLocks noGrp="1"/>
          </p:cNvSpPr>
          <p:nvPr>
            <p:ph type="tbl" sz="quarter" idx="11" hasCustomPrompt="1"/>
          </p:nvPr>
        </p:nvSpPr>
        <p:spPr>
          <a:xfrm>
            <a:off x="334963" y="1665288"/>
            <a:ext cx="11522075" cy="4424712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de-DE" dirty="0"/>
              <a:t>Tabelle einfügen (auf mittiges Symbol klicken)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3994" y="348401"/>
            <a:ext cx="9807388" cy="42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Titel bearbeiten</a:t>
            </a:r>
            <a:endParaRPr lang="en-US" dirty="0"/>
          </a:p>
        </p:txBody>
      </p:sp>
      <p:sp>
        <p:nvSpPr>
          <p:cNvPr id="10" name="Textplatzhalt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439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08719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3994" y="348401"/>
            <a:ext cx="9807388" cy="42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Titel bearbeiten</a:t>
            </a:r>
            <a:endParaRPr lang="en-US" dirty="0"/>
          </a:p>
        </p:txBody>
      </p:sp>
      <p:sp>
        <p:nvSpPr>
          <p:cNvPr id="10" name="Textplatzhalt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439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5" name="Diagrammplatzhalter 4"/>
          <p:cNvSpPr>
            <a:spLocks noGrp="1"/>
          </p:cNvSpPr>
          <p:nvPr>
            <p:ph type="chart" sz="quarter" idx="37" hasCustomPrompt="1"/>
          </p:nvPr>
        </p:nvSpPr>
        <p:spPr>
          <a:xfrm>
            <a:off x="334962" y="1665288"/>
            <a:ext cx="11522075" cy="4424711"/>
          </a:xfrm>
        </p:spPr>
        <p:txBody>
          <a:bodyPr/>
          <a:lstStyle>
            <a:lvl1pPr marL="342900" marR="0" indent="-342900" algn="l" defTabSz="1219140" rtl="0" eaLnBrk="1" fontAlgn="auto" latinLnBrk="0" hangingPunct="1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tabLst/>
              <a:defRPr baseline="0"/>
            </a:lvl1pPr>
          </a:lstStyle>
          <a:p>
            <a:r>
              <a:rPr lang="de-DE" dirty="0"/>
              <a:t>Diagramm einfügen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8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39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14357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439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6769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sprechpartner*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ildplatzhalter 17"/>
          <p:cNvSpPr>
            <a:spLocks noGrp="1"/>
          </p:cNvSpPr>
          <p:nvPr>
            <p:ph type="pic" sz="quarter" idx="18"/>
          </p:nvPr>
        </p:nvSpPr>
        <p:spPr>
          <a:xfrm>
            <a:off x="2454097" y="2208165"/>
            <a:ext cx="2427936" cy="2465435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de-DE" dirty="0"/>
          </a:p>
        </p:txBody>
      </p: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7" name="Textplatzhalt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389175" y="2471310"/>
            <a:ext cx="3265008" cy="445789"/>
          </a:xfrm>
        </p:spPr>
        <p:txBody>
          <a:bodyPr/>
          <a:lstStyle>
            <a:lvl1pPr marL="0" indent="0">
              <a:buNone/>
              <a:defRPr b="0">
                <a:solidFill>
                  <a:schemeClr val="bg1"/>
                </a:solidFill>
                <a:latin typeface="Chronica Pro Black" panose="020B0503050000000003" pitchFamily="34" charset="0"/>
              </a:defRPr>
            </a:lvl1pPr>
          </a:lstStyle>
          <a:p>
            <a:pPr lvl="0"/>
            <a:r>
              <a:rPr lang="de-DE" dirty="0"/>
              <a:t>Vor und Nachname</a:t>
            </a:r>
          </a:p>
        </p:txBody>
      </p:sp>
      <p:sp>
        <p:nvSpPr>
          <p:cNvPr id="8" name="Textplatzhalt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378591" y="2909459"/>
            <a:ext cx="3275592" cy="43418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Jobbezeichnung</a:t>
            </a:r>
          </a:p>
        </p:txBody>
      </p:sp>
      <p:sp>
        <p:nvSpPr>
          <p:cNvPr id="11" name="Rechteck 10"/>
          <p:cNvSpPr/>
          <p:nvPr userDrawn="1"/>
        </p:nvSpPr>
        <p:spPr>
          <a:xfrm>
            <a:off x="6342084" y="3997558"/>
            <a:ext cx="5741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altLang="de-DE" sz="2400" dirty="0">
                <a:solidFill>
                  <a:schemeClr val="accent1"/>
                </a:solidFill>
                <a:latin typeface="+mj-lt"/>
              </a:rPr>
              <a:t>@:</a:t>
            </a:r>
            <a:endParaRPr lang="de-DE" sz="3201" dirty="0">
              <a:latin typeface="+mj-lt"/>
            </a:endParaRPr>
          </a:p>
        </p:txBody>
      </p:sp>
      <p:sp>
        <p:nvSpPr>
          <p:cNvPr id="12" name="Rechteck 11"/>
          <p:cNvSpPr/>
          <p:nvPr userDrawn="1"/>
        </p:nvSpPr>
        <p:spPr>
          <a:xfrm>
            <a:off x="6373553" y="3469351"/>
            <a:ext cx="603748" cy="584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1" dirty="0">
                <a:solidFill>
                  <a:schemeClr val="accent1"/>
                </a:solidFill>
                <a:latin typeface="+mj-lt"/>
              </a:rPr>
              <a:t>T: </a:t>
            </a:r>
          </a:p>
        </p:txBody>
      </p:sp>
      <p:sp>
        <p:nvSpPr>
          <p:cNvPr id="14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338469" y="400606"/>
            <a:ext cx="9843731" cy="307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Ansprechpartner / Ansprechpartnerinnen</a:t>
            </a:r>
          </a:p>
        </p:txBody>
      </p:sp>
      <p:pic>
        <p:nvPicPr>
          <p:cNvPr id="20" name="Grafik 1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0" y="6090000"/>
            <a:ext cx="768000" cy="768000"/>
          </a:xfrm>
          <a:prstGeom prst="rect">
            <a:avLst/>
          </a:prstGeom>
        </p:spPr>
      </p:pic>
      <p:cxnSp>
        <p:nvCxnSpPr>
          <p:cNvPr id="21" name="Gerader Verbinder 20"/>
          <p:cNvCxnSpPr/>
          <p:nvPr userDrawn="1"/>
        </p:nvCxnSpPr>
        <p:spPr>
          <a:xfrm>
            <a:off x="6097094" y="1665288"/>
            <a:ext cx="0" cy="4424712"/>
          </a:xfrm>
          <a:prstGeom prst="line">
            <a:avLst/>
          </a:prstGeom>
          <a:ln w="12700" cmpd="sng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platzhalter 15"/>
          <p:cNvSpPr>
            <a:spLocks noGrp="1"/>
          </p:cNvSpPr>
          <p:nvPr>
            <p:ph type="body" sz="quarter" idx="19" hasCustomPrompt="1"/>
          </p:nvPr>
        </p:nvSpPr>
        <p:spPr>
          <a:xfrm>
            <a:off x="6907061" y="3563378"/>
            <a:ext cx="4960373" cy="43418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+49 (0)421 33003 - 50</a:t>
            </a:r>
          </a:p>
        </p:txBody>
      </p:sp>
      <p:sp>
        <p:nvSpPr>
          <p:cNvPr id="23" name="Textplatzhalter 15"/>
          <p:cNvSpPr>
            <a:spLocks noGrp="1"/>
          </p:cNvSpPr>
          <p:nvPr>
            <p:ph type="body" sz="quarter" idx="20" hasCustomPrompt="1"/>
          </p:nvPr>
        </p:nvSpPr>
        <p:spPr>
          <a:xfrm>
            <a:off x="6907061" y="4041130"/>
            <a:ext cx="4960373" cy="43418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email@encoway.de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encoway PowerPoint Vorlage </a:t>
            </a:r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D660186-B466-462D-A2F2-AF451F248765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213" y="353736"/>
            <a:ext cx="1372875" cy="42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043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>
            <a:spLocks noChangeAspect="1"/>
          </p:cNvSpPr>
          <p:nvPr userDrawn="1"/>
        </p:nvSpPr>
        <p:spPr>
          <a:xfrm>
            <a:off x="0" y="4"/>
            <a:ext cx="12192000" cy="6857999"/>
          </a:xfrm>
          <a:prstGeom prst="rect">
            <a:avLst/>
          </a:prstGeom>
          <a:gradFill flip="none" rotWithShape="1">
            <a:gsLst>
              <a:gs pos="34000">
                <a:srgbClr val="034877"/>
              </a:gs>
              <a:gs pos="97000">
                <a:srgbClr val="1B9EF7"/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799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36971" y="2773853"/>
            <a:ext cx="8751473" cy="132503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63966" y="657225"/>
            <a:ext cx="3956042" cy="1215057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-9525" y="5265023"/>
            <a:ext cx="1591196" cy="159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040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10" name="Textplatzhalter 9"/>
          <p:cNvSpPr>
            <a:spLocks noGrp="1"/>
          </p:cNvSpPr>
          <p:nvPr>
            <p:ph type="body" sz="quarter" idx="12"/>
          </p:nvPr>
        </p:nvSpPr>
        <p:spPr>
          <a:xfrm>
            <a:off x="334963" y="1665288"/>
            <a:ext cx="11532472" cy="4427536"/>
          </a:xfrm>
        </p:spPr>
        <p:txBody>
          <a:bodyPr/>
          <a:lstStyle>
            <a:lvl1pPr>
              <a:buSzPct val="100000"/>
              <a:buFont typeface="+mj-lt"/>
              <a:buAutoNum type="arabicPeriod"/>
              <a:defRPr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095998"/>
            <a:ext cx="758954" cy="762002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12" name="Foliennummernplatzhalter 11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213" y="353736"/>
            <a:ext cx="1372875" cy="42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11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Zeitanga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3993" y="348401"/>
            <a:ext cx="9647731" cy="42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Agenda bearbeiten</a:t>
            </a:r>
            <a:endParaRPr lang="en-US" dirty="0"/>
          </a:p>
        </p:txBody>
      </p:sp>
      <p:sp>
        <p:nvSpPr>
          <p:cNvPr id="4" name="Tabellenplatzhalter 3"/>
          <p:cNvSpPr>
            <a:spLocks noGrp="1"/>
          </p:cNvSpPr>
          <p:nvPr>
            <p:ph type="tbl" sz="quarter" idx="14"/>
          </p:nvPr>
        </p:nvSpPr>
        <p:spPr>
          <a:xfrm>
            <a:off x="334963" y="1665288"/>
            <a:ext cx="5761037" cy="4424362"/>
          </a:xfrm>
        </p:spPr>
        <p:txBody>
          <a:bodyPr/>
          <a:lstStyle/>
          <a:p>
            <a:r>
              <a:rPr lang="de-DE"/>
              <a:t>Tabelle durch Klicken auf Symbol hinzufügen</a:t>
            </a:r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095998"/>
            <a:ext cx="758954" cy="762002"/>
          </a:xfrm>
          <a:prstGeom prst="rect">
            <a:avLst/>
          </a:prstGeom>
        </p:spPr>
      </p:pic>
      <p:sp>
        <p:nvSpPr>
          <p:cNvPr id="5" name="Fußzeilenplatzhalt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11" name="Foliennummernplatzhalter 11"/>
          <p:cNvSpPr>
            <a:spLocks noGrp="1"/>
          </p:cNvSpPr>
          <p:nvPr>
            <p:ph type="sldNum" sz="quarter" idx="16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213" y="353736"/>
            <a:ext cx="1372875" cy="42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64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Zwische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7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345887" y="348290"/>
            <a:ext cx="9704720" cy="4107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Kapitelübersicht mit dunklem Hintergrund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34963" y="1683575"/>
            <a:ext cx="6047845" cy="2683933"/>
          </a:xfrm>
        </p:spPr>
        <p:txBody>
          <a:bodyPr>
            <a:normAutofit/>
          </a:bodyPr>
          <a:lstStyle>
            <a:lvl1pPr marL="0" indent="0">
              <a:lnSpc>
                <a:spcPct val="70000"/>
              </a:lnSpc>
              <a:buNone/>
              <a:defRPr sz="4000" b="0">
                <a:solidFill>
                  <a:schemeClr val="bg1"/>
                </a:solidFill>
                <a:latin typeface="Chronica Pro Black" panose="020B0503050000000003" pitchFamily="34" charset="0"/>
              </a:defRPr>
            </a:lvl1pPr>
          </a:lstStyle>
          <a:p>
            <a:pPr lvl="0"/>
            <a:r>
              <a:rPr lang="de-DE" dirty="0"/>
              <a:t>Vorstellung</a:t>
            </a:r>
          </a:p>
          <a:p>
            <a:pPr lvl="0"/>
            <a:r>
              <a:rPr lang="de-DE" dirty="0"/>
              <a:t>encoway</a:t>
            </a:r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-9525" y="5265023"/>
            <a:ext cx="1591196" cy="1591196"/>
          </a:xfrm>
          <a:prstGeom prst="rect">
            <a:avLst/>
          </a:prstGeom>
        </p:spPr>
      </p:pic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encoway PowerPoint Vorlage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D660186-B466-462D-A2F2-AF451F248765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0" name="Grafik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213" y="353736"/>
            <a:ext cx="1372875" cy="42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07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Zwischen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05" y="0"/>
            <a:ext cx="12190195" cy="6858000"/>
          </a:xfrm>
          <a:prstGeom prst="rect">
            <a:avLst/>
          </a:prstGeom>
        </p:spPr>
      </p:pic>
      <p:sp>
        <p:nvSpPr>
          <p:cNvPr id="7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355409" y="348290"/>
            <a:ext cx="9704720" cy="4107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Kapitelübersicht mit hellem Hintergrund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46423" y="1665288"/>
            <a:ext cx="6036385" cy="268393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4000" b="0" baseline="0">
                <a:solidFill>
                  <a:schemeClr val="tx2"/>
                </a:solidFill>
                <a:latin typeface="Chronica Pro Black" panose="020B0503050000000003" pitchFamily="34" charset="0"/>
              </a:defRPr>
            </a:lvl1pPr>
          </a:lstStyle>
          <a:p>
            <a:pPr lvl="0"/>
            <a:r>
              <a:rPr lang="de-DE" dirty="0"/>
              <a:t>Headline passend zum Bild</a:t>
            </a: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90" y="5286583"/>
            <a:ext cx="1565953" cy="1572242"/>
          </a:xfrm>
          <a:prstGeom prst="rect">
            <a:avLst/>
          </a:prstGeom>
        </p:spPr>
      </p:pic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213" y="352610"/>
            <a:ext cx="1363627" cy="41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585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 userDrawn="1"/>
        </p:nvSpPr>
        <p:spPr>
          <a:xfrm>
            <a:off x="0" y="-19873"/>
            <a:ext cx="12259496" cy="6877873"/>
          </a:xfrm>
          <a:prstGeom prst="rect">
            <a:avLst/>
          </a:prstGeom>
          <a:gradFill flip="none" rotWithShape="1">
            <a:gsLst>
              <a:gs pos="34000">
                <a:srgbClr val="034877"/>
              </a:gs>
              <a:gs pos="97000">
                <a:srgbClr val="1B9EF7"/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799"/>
          </a:p>
        </p:txBody>
      </p: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162" y="-2518873"/>
            <a:ext cx="5938477" cy="8400072"/>
          </a:xfrm>
          <a:prstGeom prst="rect">
            <a:avLst/>
          </a:prstGeom>
        </p:spPr>
      </p:pic>
      <p:pic>
        <p:nvPicPr>
          <p:cNvPr id="24" name="Grafik 2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-18000" y="6090000"/>
            <a:ext cx="768000" cy="768000"/>
          </a:xfrm>
          <a:prstGeom prst="rect">
            <a:avLst/>
          </a:prstGeom>
        </p:spPr>
      </p:pic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>
          <a:xfrm>
            <a:off x="2272552" y="2506951"/>
            <a:ext cx="7664824" cy="3585874"/>
          </a:xfrm>
        </p:spPr>
        <p:txBody>
          <a:bodyPr/>
          <a:lstStyle>
            <a:lvl1pPr marL="0" indent="0" algn="ctr">
              <a:lnSpc>
                <a:spcPct val="100000"/>
              </a:lnSpc>
              <a:buNone/>
              <a:defRPr>
                <a:solidFill>
                  <a:schemeClr val="bg1"/>
                </a:solidFill>
                <a:latin typeface="+mj-lt"/>
              </a:defRPr>
            </a:lvl1pPr>
            <a:lvl2pPr marL="609570" indent="0" algn="ctr">
              <a:lnSpc>
                <a:spcPct val="100000"/>
              </a:lnSpc>
              <a:buNone/>
              <a:defRPr sz="2133">
                <a:solidFill>
                  <a:schemeClr val="bg1"/>
                </a:solidFill>
                <a:latin typeface="+mj-lt"/>
              </a:defRPr>
            </a:lvl2pPr>
            <a:lvl3pPr marL="1219140" indent="0" algn="ctr">
              <a:lnSpc>
                <a:spcPct val="100000"/>
              </a:lnSpc>
              <a:buNone/>
              <a:defRPr sz="1867">
                <a:solidFill>
                  <a:schemeClr val="bg1"/>
                </a:solidFill>
                <a:latin typeface="+mj-lt"/>
              </a:defRPr>
            </a:lvl3pPr>
            <a:lvl4pPr marL="1828709" indent="0" algn="ctr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2438278" indent="0" algn="ctr">
              <a:lnSpc>
                <a:spcPct val="100000"/>
              </a:lnSpc>
              <a:buNone/>
              <a:defRPr sz="1467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398169" y="1687801"/>
            <a:ext cx="3421856" cy="742950"/>
          </a:xfrm>
        </p:spPr>
        <p:txBody>
          <a:bodyPr>
            <a:normAutofit/>
          </a:bodyPr>
          <a:lstStyle>
            <a:lvl1pPr marL="0" indent="0" algn="ctr">
              <a:buNone/>
              <a:defRPr sz="3200" baseline="0">
                <a:solidFill>
                  <a:schemeClr val="bg1"/>
                </a:solidFill>
                <a:latin typeface="Chronica Pro Black" panose="020B0503050000000003" pitchFamily="34" charset="0"/>
              </a:defRPr>
            </a:lvl1pPr>
          </a:lstStyle>
          <a:p>
            <a:pPr lvl="0"/>
            <a:r>
              <a:rPr lang="de-DE" dirty="0"/>
              <a:t>Titel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bearbeiten</a:t>
            </a:r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encoway PowerPoint Vorlage 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D660186-B466-462D-A2F2-AF451F248765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213" y="353736"/>
            <a:ext cx="1372875" cy="42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3454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vorhebu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>
            <a:spLocks noChangeAspect="1"/>
          </p:cNvSpPr>
          <p:nvPr userDrawn="1"/>
        </p:nvSpPr>
        <p:spPr>
          <a:xfrm>
            <a:off x="0" y="-19873"/>
            <a:ext cx="12192000" cy="6877873"/>
          </a:xfrm>
          <a:prstGeom prst="rect">
            <a:avLst/>
          </a:prstGeom>
          <a:gradFill flip="none" rotWithShape="1">
            <a:gsLst>
              <a:gs pos="34000">
                <a:srgbClr val="034877"/>
              </a:gs>
              <a:gs pos="97000">
                <a:srgbClr val="1B9EF7"/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799"/>
          </a:p>
        </p:txBody>
      </p:sp>
      <p:pic>
        <p:nvPicPr>
          <p:cNvPr id="24" name="Grafik 2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-18000" y="6090000"/>
            <a:ext cx="768000" cy="768000"/>
          </a:xfrm>
          <a:prstGeom prst="rect">
            <a:avLst/>
          </a:prstGeom>
        </p:spPr>
      </p:pic>
      <p:sp>
        <p:nvSpPr>
          <p:cNvPr id="13" name="Titelplatzhalter 2"/>
          <p:cNvSpPr>
            <a:spLocks noGrp="1"/>
          </p:cNvSpPr>
          <p:nvPr>
            <p:ph type="title" hasCustomPrompt="1"/>
          </p:nvPr>
        </p:nvSpPr>
        <p:spPr>
          <a:xfrm>
            <a:off x="334962" y="2968625"/>
            <a:ext cx="11532473" cy="7773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Titelformat durch Klicken bearbeiten</a:t>
            </a:r>
          </a:p>
        </p:txBody>
      </p:sp>
      <p:sp>
        <p:nvSpPr>
          <p:cNvPr id="10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344488" y="304800"/>
            <a:ext cx="6215062" cy="742950"/>
          </a:xfrm>
        </p:spPr>
        <p:txBody>
          <a:bodyPr>
            <a:normAutofit/>
          </a:bodyPr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Chronica Pro Black" panose="020B0503050000000003" pitchFamily="34" charset="0"/>
              </a:defRPr>
            </a:lvl1pPr>
          </a:lstStyle>
          <a:p>
            <a:pPr lvl="0"/>
            <a:r>
              <a:rPr lang="de-DE" dirty="0"/>
              <a:t>Titel bearbeiten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encoway PowerPoint Vorlage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D660186-B466-462D-A2F2-AF451F248765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213" y="353736"/>
            <a:ext cx="1372875" cy="42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71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mit Text ein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>
          <a:xfrm>
            <a:off x="334963" y="1665288"/>
            <a:ext cx="11522075" cy="4424712"/>
          </a:xfrm>
        </p:spPr>
        <p:txBody>
          <a:bodyPr>
            <a:normAutofit/>
          </a:bodyPr>
          <a:lstStyle>
            <a:lvl1pPr marL="360000" indent="-360000">
              <a:buFont typeface="Arial" panose="020B0604020202020204" pitchFamily="34" charset="0"/>
              <a:buChar char="•"/>
              <a:defRPr sz="2000">
                <a:latin typeface="+mj-lt"/>
              </a:defRPr>
            </a:lvl1pPr>
            <a:lvl2pPr marL="720000" indent="-342900">
              <a:buFont typeface="Arial" panose="020B0604020202020204" pitchFamily="34" charset="0"/>
              <a:buChar char="•"/>
              <a:defRPr sz="1800">
                <a:latin typeface="+mj-lt"/>
              </a:defRPr>
            </a:lvl2pPr>
            <a:lvl3pPr marL="1260000" indent="-342900">
              <a:buFont typeface="Arial" panose="020B0604020202020204" pitchFamily="34" charset="0"/>
              <a:buChar char="•"/>
              <a:defRPr sz="1600">
                <a:latin typeface="+mj-lt"/>
              </a:defRPr>
            </a:lvl3pPr>
            <a:lvl4pPr marL="1800000" indent="-342900">
              <a:buFont typeface="Arial" panose="020B0604020202020204" pitchFamily="34" charset="0"/>
              <a:buChar char="•"/>
              <a:defRPr sz="1400">
                <a:latin typeface="+mj-lt"/>
              </a:defRPr>
            </a:lvl4pPr>
            <a:lvl5pPr marL="2878356" indent="-342900">
              <a:buFont typeface="Arial" panose="020B0604020202020204" pitchFamily="34" charset="0"/>
              <a:buChar char="•"/>
              <a:defRPr sz="1200">
                <a:latin typeface="+mj-lt"/>
              </a:defRPr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3994" y="348401"/>
            <a:ext cx="9807388" cy="4285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/>
            </a:lvl1pPr>
          </a:lstStyle>
          <a:p>
            <a:r>
              <a:rPr lang="de-DE" dirty="0"/>
              <a:t>Titel bearbeiten</a:t>
            </a:r>
            <a:endParaRPr lang="en-US" dirty="0"/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36" hasCustomPrompt="1"/>
          </p:nvPr>
        </p:nvSpPr>
        <p:spPr>
          <a:xfrm>
            <a:off x="343994" y="784182"/>
            <a:ext cx="9807388" cy="442913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accent1"/>
                </a:solidFill>
              </a:defRPr>
            </a:lvl1pPr>
          </a:lstStyle>
          <a:p>
            <a:pPr lvl="0"/>
            <a:r>
              <a:rPr lang="de-DE" dirty="0"/>
              <a:t>Subheadline bearbeiten</a:t>
            </a:r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de-DE"/>
              <a:t>encoway PowerPoint Vorlage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5D660186-B466-462D-A2F2-AF451F24876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01044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22" Type="http://schemas.openxmlformats.org/officeDocument/2006/relationships/image" Target="../media/image1.png"/><Relationship Id="rId23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idx="1"/>
          </p:nvPr>
        </p:nvSpPr>
        <p:spPr>
          <a:xfrm>
            <a:off x="334962" y="1665288"/>
            <a:ext cx="11522075" cy="4424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34963" y="397620"/>
            <a:ext cx="9816914" cy="3291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Titel bearbeiten</a:t>
            </a: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095998"/>
            <a:ext cx="758954" cy="762002"/>
          </a:xfrm>
          <a:prstGeom prst="rect">
            <a:avLst/>
          </a:prstGeom>
        </p:spPr>
      </p:pic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encoway PowerPoint Vorlage 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4"/>
          </p:nvPr>
        </p:nvSpPr>
        <p:spPr>
          <a:xfrm>
            <a:off x="911383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+mj-lt"/>
              </a:defRPr>
            </a:lvl1pPr>
          </a:lstStyle>
          <a:p>
            <a:fld id="{5D660186-B466-462D-A2F2-AF451F248765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 userDrawn="1"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6213" y="352610"/>
            <a:ext cx="1363627" cy="41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426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2" r:id="rId4"/>
    <p:sldLayoutId id="2147483654" r:id="rId5"/>
    <p:sldLayoutId id="2147483665" r:id="rId6"/>
    <p:sldLayoutId id="2147483655" r:id="rId7"/>
    <p:sldLayoutId id="2147483670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73" r:id="rId14"/>
    <p:sldLayoutId id="2147483669" r:id="rId15"/>
    <p:sldLayoutId id="2147483671" r:id="rId16"/>
    <p:sldLayoutId id="2147483662" r:id="rId17"/>
    <p:sldLayoutId id="2147483666" r:id="rId18"/>
    <p:sldLayoutId id="2147483663" r:id="rId19"/>
    <p:sldLayoutId id="2147483664" r:id="rId20"/>
  </p:sldLayoutIdLst>
  <p:hf hdr="0" dt="0"/>
  <p:txStyles>
    <p:titleStyle>
      <a:lvl1pPr algn="l" defTabSz="1219140" rtl="0" eaLnBrk="1" latinLnBrk="0" hangingPunct="1">
        <a:lnSpc>
          <a:spcPct val="90000"/>
        </a:lnSpc>
        <a:spcBef>
          <a:spcPct val="0"/>
        </a:spcBef>
        <a:buNone/>
        <a:defRPr lang="de-DE" sz="3200" b="0" kern="1200" dirty="0">
          <a:solidFill>
            <a:schemeClr val="tx2"/>
          </a:solidFill>
          <a:latin typeface="Chronica Pro Black" panose="020B0503050000000003" pitchFamily="34" charset="0"/>
          <a:ea typeface="+mj-ea"/>
          <a:cs typeface="+mj-cs"/>
        </a:defRPr>
      </a:lvl1pPr>
    </p:titleStyle>
    <p:bodyStyle>
      <a:lvl1pPr marL="360000" indent="-360000" algn="l" defTabSz="1219140" rtl="0" eaLnBrk="1" latinLnBrk="0" hangingPunct="1">
        <a:lnSpc>
          <a:spcPct val="90000"/>
        </a:lnSpc>
        <a:spcBef>
          <a:spcPts val="133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j-lt"/>
          <a:ea typeface="+mn-ea"/>
          <a:cs typeface="+mn-cs"/>
        </a:defRPr>
      </a:lvl1pPr>
      <a:lvl2pPr marL="720000" indent="-360000" algn="l" defTabSz="1219140" rtl="0" eaLnBrk="1" latinLnBrk="0" hangingPunct="1">
        <a:lnSpc>
          <a:spcPct val="90000"/>
        </a:lnSpc>
        <a:spcBef>
          <a:spcPts val="667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hronica Pro" panose="020B0503050000000003" pitchFamily="34" charset="0"/>
          <a:ea typeface="+mn-ea"/>
          <a:cs typeface="+mn-cs"/>
        </a:defRPr>
      </a:lvl2pPr>
      <a:lvl3pPr marL="1260000" indent="-360000" algn="l" defTabSz="1219140" rtl="0" eaLnBrk="1" latinLnBrk="0" hangingPunct="1">
        <a:lnSpc>
          <a:spcPct val="90000"/>
        </a:lnSpc>
        <a:spcBef>
          <a:spcPts val="667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hronica Pro" panose="020B0503050000000003" pitchFamily="34" charset="0"/>
          <a:ea typeface="+mn-ea"/>
          <a:cs typeface="+mn-cs"/>
        </a:defRPr>
      </a:lvl3pPr>
      <a:lvl4pPr marL="1800000" indent="-360000" algn="l" defTabSz="1219140" rtl="0" eaLnBrk="1" latinLnBrk="0" hangingPunct="1">
        <a:lnSpc>
          <a:spcPct val="90000"/>
        </a:lnSpc>
        <a:spcBef>
          <a:spcPts val="667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hronica Pro" panose="020B0503050000000003" pitchFamily="34" charset="0"/>
          <a:ea typeface="+mn-ea"/>
          <a:cs typeface="+mn-cs"/>
        </a:defRPr>
      </a:lvl4pPr>
      <a:lvl5pPr marL="2340000" indent="-360000" algn="l" defTabSz="1219140" rtl="0" eaLnBrk="1" latinLnBrk="0" hangingPunct="1">
        <a:lnSpc>
          <a:spcPct val="90000"/>
        </a:lnSpc>
        <a:spcBef>
          <a:spcPts val="667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Chronica Pro" panose="020B0503050000000003" pitchFamily="34" charset="0"/>
          <a:ea typeface="+mn-ea"/>
          <a:cs typeface="+mn-cs"/>
        </a:defRPr>
      </a:lvl5pPr>
      <a:lvl6pPr marL="3352632" indent="-304784" algn="l" defTabSz="121914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11" userDrawn="1">
          <p15:clr>
            <a:srgbClr val="F26B43"/>
          </p15:clr>
        </p15:guide>
        <p15:guide id="2" pos="7469" userDrawn="1">
          <p15:clr>
            <a:srgbClr val="F26B43"/>
          </p15:clr>
        </p15:guide>
        <p15:guide id="3" orient="horz" pos="1049" userDrawn="1">
          <p15:clr>
            <a:srgbClr val="F26B43"/>
          </p15:clr>
        </p15:guide>
        <p15:guide id="4" orient="horz" pos="3838" userDrawn="1">
          <p15:clr>
            <a:srgbClr val="F26B43"/>
          </p15:clr>
        </p15:guide>
        <p15:guide id="5" pos="3840" userDrawn="1">
          <p15:clr>
            <a:srgbClr val="F26B43"/>
          </p15:clr>
        </p15:guide>
        <p15:guide id="6" orient="horz" pos="414" userDrawn="1">
          <p15:clr>
            <a:srgbClr val="F26B43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6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7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8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chart" Target="../charts/chart1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Awesome Beginning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Horst | 2024-11-20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  <a:p>
            <a:r>
              <a:t>Lorem ipsum dolor sit amet</a:t>
            </a:r>
          </a:p>
          <a:p>
            <a:r>
              <a:t>consectetuer adipiscing elit</a:t>
            </a:r>
          </a:p>
          <a:p>
            <a:r>
              <a:t>Aenean commodo ligula eget dolor</a:t>
            </a:r>
          </a:p>
          <a:p>
            <a:r>
              <a:t>rcu. In enim justo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Machine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36" sz="quarter"/>
          </p:nvPr>
        </p:nvSpPr>
        <p:spPr/>
        <p:txBody>
          <a:bodyPr/>
          <a:lstStyle/>
          <a:p>
            <a:r>
              <a:t>feugiat a, tellus</a:t>
            </a:r>
          </a:p>
        </p:txBody>
      </p:sp>
      <p:pic>
        <p:nvPicPr>
          <p:cNvPr id="6" name="Picture 5" descr="pexels-pixabay-48799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640" y="1600200"/>
            <a:ext cx="4572000" cy="305205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  <a:p>
            <a:r>
              <a:t>Aliquet nec, vulputate eget</a:t>
            </a:r>
          </a:p>
          <a:p>
            <a:r>
              <a:t>Nam eget dui. Etiam rhoncus</a:t>
            </a:r>
          </a:p>
          <a:p>
            <a:r>
              <a:t>Curabitur ullamcorper ultricies nisi</a:t>
            </a:r>
          </a:p>
          <a:p>
            <a:r>
              <a:t>Nam eget dui</a:t>
            </a:r>
          </a:p>
          <a:p>
            <a:r>
              <a:t>2consectetuer adipiscing elit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Aenean imperdie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36" sz="quarter"/>
          </p:nvPr>
        </p:nvSpPr>
        <p:spPr/>
        <p:txBody>
          <a:bodyPr/>
          <a:lstStyle/>
          <a:p>
            <a:r>
              <a:t>Etiam ultricies nisi vel augue</a:t>
            </a:r>
          </a:p>
        </p:txBody>
      </p:sp>
      <p:pic>
        <p:nvPicPr>
          <p:cNvPr id="6" name="Picture 5" descr="pexels-pixabay-15920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640" y="1600200"/>
            <a:ext cx="4572000" cy="274276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  <a:p>
            <a:r>
              <a:t>Etiam ultricies nisi vel augue</a:t>
            </a:r>
          </a:p>
          <a:p>
            <a:r>
              <a:t>n enim justo</a:t>
            </a:r>
          </a:p>
          <a:p>
            <a:r>
              <a:t>Cum sociis natoque penatibus et magnis dis parturient montes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Celeifend tellus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36" sz="quarter"/>
          </p:nvPr>
        </p:nvSpPr>
        <p:spPr/>
        <p:txBody>
          <a:bodyPr/>
          <a:lstStyle/>
          <a:p>
            <a:r>
              <a:t>Curabitur ullamcorper ultricies nisi. Nam eget dui. Etiam rhoncus</a:t>
            </a:r>
          </a:p>
        </p:txBody>
      </p:sp>
      <p:pic>
        <p:nvPicPr>
          <p:cNvPr id="6" name="Picture 5" descr="tmp4nut5gvn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640" y="1600200"/>
            <a:ext cx="4572000" cy="342872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Vivamus elementum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36" sz="quarter"/>
          </p:nvPr>
        </p:nvSpPr>
        <p:spPr/>
        <p:txBody>
          <a:bodyPr/>
          <a:lstStyle/>
          <a:p>
            <a:r>
              <a:t>sit amet adipiscing sem nequ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38328" y="1664208"/>
          <a:ext cx="11521440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4288"/>
                <a:gridCol w="2304288"/>
                <a:gridCol w="2304288"/>
                <a:gridCol w="2304288"/>
                <a:gridCol w="2304288"/>
              </a:tblGrid>
              <a:tr h="685800">
                <a:tc>
                  <a:txBody>
                    <a:bodyPr/>
                    <a:lstStyle/>
                    <a:p>
                      <a:r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phone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email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test</a:t>
                      </a:r>
                    </a:p>
                  </a:txBody>
                  <a:tcPr/>
                </a:tc>
              </a:tr>
              <a:tr h="685800">
                <a:tc>
                  <a:txBody>
                    <a:bodyPr/>
                    <a:lstStyle/>
                    <a:p>
                      <a:r>
                        <a:t>Lev Pickett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1-928-347-3530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sit.amet.consectetuer@google.ca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Dec 7, 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test</a:t>
                      </a:r>
                    </a:p>
                  </a:txBody>
                  <a:tcPr/>
                </a:tc>
              </a:tr>
              <a:tr h="685800">
                <a:tc>
                  <a:txBody>
                    <a:bodyPr/>
                    <a:lstStyle/>
                    <a:p>
                      <a:r>
                        <a:t>Shoshana Cantu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1-710-631-5153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phasellus@protonmail.ca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Sep 29, 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test</a:t>
                      </a:r>
                    </a:p>
                  </a:txBody>
                  <a:tcPr/>
                </a:tc>
              </a:tr>
              <a:tr h="685800">
                <a:tc>
                  <a:txBody>
                    <a:bodyPr/>
                    <a:lstStyle/>
                    <a:p>
                      <a:r>
                        <a:t>Joy Huffman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1-411-632-0607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ut.erat@protonmail.edu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Mar 5, 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test</a:t>
                      </a:r>
                    </a:p>
                  </a:txBody>
                  <a:tcPr/>
                </a:tc>
              </a:tr>
              <a:tr h="685800">
                <a:tc>
                  <a:txBody>
                    <a:bodyPr/>
                    <a:lstStyle/>
                    <a:p>
                      <a:r>
                        <a:t>Colin 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1-201-637-5447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commodo.ipsum.suspendisse@yahoo.com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Aug 8, 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test</a:t>
                      </a:r>
                    </a:p>
                  </a:txBody>
                  <a:tcPr/>
                </a:tc>
              </a:tr>
              <a:tr h="685800">
                <a:tc>
                  <a:txBody>
                    <a:bodyPr/>
                    <a:lstStyle/>
                    <a:p>
                      <a:r>
                        <a:t>Colin Potter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1-201-637-5447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commodo.ipsum.suspendisse@yahoo.com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Aug 8, 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t>test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Lorem Ipsum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36" sz="quarter"/>
          </p:nvPr>
        </p:nvSpPr>
        <p:spPr/>
        <p:txBody>
          <a:bodyPr/>
          <a:lstStyle/>
          <a:p>
            <a:r>
              <a:t>At vero eos et accusam et justo</a:t>
            </a:r>
          </a:p>
        </p:txBody>
      </p:sp>
      <p:graphicFrame>
        <p:nvGraphicFramePr>
          <p:cNvPr id="5" name="Chart 4"/>
          <p:cNvGraphicFramePr>
            <a:graphicFrameLocks noGrp="1"/>
          </p:cNvGraphicFramePr>
          <p:nvPr/>
        </p:nvGraphicFramePr>
        <p:xfrm>
          <a:off x="338328" y="1664208"/>
          <a:ext cx="11521440" cy="438912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Vielen Dank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genda">
  <a:themeElements>
    <a:clrScheme name="Benutzerdefiniert 1">
      <a:dk1>
        <a:srgbClr val="1E1E1C"/>
      </a:dk1>
      <a:lt1>
        <a:sysClr val="window" lastClr="FFFFFF"/>
      </a:lt1>
      <a:dk2>
        <a:srgbClr val="0077C8"/>
      </a:dk2>
      <a:lt2>
        <a:srgbClr val="E6E8E9"/>
      </a:lt2>
      <a:accent1>
        <a:srgbClr val="F0B224"/>
      </a:accent1>
      <a:accent2>
        <a:srgbClr val="0077C8"/>
      </a:accent2>
      <a:accent3>
        <a:srgbClr val="7F7F7F"/>
      </a:accent3>
      <a:accent4>
        <a:srgbClr val="14303F"/>
      </a:accent4>
      <a:accent5>
        <a:srgbClr val="26998A"/>
      </a:accent5>
      <a:accent6>
        <a:srgbClr val="12B0D4"/>
      </a:accent6>
      <a:hlink>
        <a:srgbClr val="5F2E9E"/>
      </a:hlink>
      <a:folHlink>
        <a:srgbClr val="7030A0"/>
      </a:folHlink>
    </a:clrScheme>
    <a:fontScheme name="encoway">
      <a:majorFont>
        <a:latin typeface="Chronica Pro"/>
        <a:ea typeface=""/>
        <a:cs typeface=""/>
      </a:majorFont>
      <a:minorFont>
        <a:latin typeface="Chronica Pro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ncoway PowerPoint-03-2023" id="{FEE0B026-045B-4324-8BE4-31923B0D3668}" vid="{6749EF33-AB4C-434F-AF04-F2836C133AC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encoway PowerPoint-03-2023</Template>
  <TotalTime>0</TotalTime>
  <Words>0</Words>
  <Application>Microsoft Office PowerPoint</Application>
  <PresentationFormat>Breitbild</PresentationFormat>
  <Paragraphs>0</Paragraphs>
  <Slides>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0</vt:i4>
      </vt:variant>
    </vt:vector>
  </HeadingPairs>
  <TitlesOfParts>
    <vt:vector size="5" baseType="lpstr">
      <vt:lpstr>Arial</vt:lpstr>
      <vt:lpstr>Calibri</vt:lpstr>
      <vt:lpstr>Chronica Pro</vt:lpstr>
      <vt:lpstr>Chronica Pro Black</vt:lpstr>
      <vt:lpstr>Agenda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encoway PowerPoint</dc:title>
  <dc:creator>Jana van Veen</dc:creator>
  <cp:lastModifiedBy>Chrystossek, Oliver - ENCOWAY</cp:lastModifiedBy>
  <cp:revision>9</cp:revision>
  <dcterms:created xsi:type="dcterms:W3CDTF">2023-05-26T12:04:45Z</dcterms:created>
  <dcterms:modified xsi:type="dcterms:W3CDTF">2024-11-19T08:45:17Z</dcterms:modified>
</cp:coreProperties>
</file>

<file path=docProps/thumbnail.jpeg>
</file>